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709"/>
  </p:normalViewPr>
  <p:slideViewPr>
    <p:cSldViewPr snapToGrid="0" snapToObjects="1">
      <p:cViewPr varScale="1">
        <p:scale>
          <a:sx n="61" d="100"/>
          <a:sy n="61" d="100"/>
        </p:scale>
        <p:origin x="-70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65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2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0828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41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14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92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546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0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1737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0063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3/20/17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61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337835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.nytimes.com/1996/05/05/us/suffragette-s-racial-remark-haunts-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Catt </a:t>
            </a:r>
            <a:r>
              <a:rPr lang="en-US" dirty="0" smtClean="0"/>
              <a:t>Hall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446" y="4118529"/>
            <a:ext cx="9070848" cy="1127067"/>
          </a:xfrm>
        </p:spPr>
        <p:txBody>
          <a:bodyPr/>
          <a:lstStyle/>
          <a:p>
            <a:r>
              <a:rPr lang="en-US" dirty="0" smtClean="0"/>
              <a:t>Ashley Steen</a:t>
            </a:r>
          </a:p>
          <a:p>
            <a:r>
              <a:rPr lang="en-US" dirty="0" smtClean="0"/>
              <a:t>Professor Brenna Dixon</a:t>
            </a:r>
          </a:p>
          <a:p>
            <a:r>
              <a:rPr lang="en-US" dirty="0" smtClean="0"/>
              <a:t>English 150</a:t>
            </a:r>
          </a:p>
          <a:p>
            <a:r>
              <a:rPr lang="en-US" dirty="0" smtClean="0"/>
              <a:t>March 22,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40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Catt Hall brief history</a:t>
            </a:r>
          </a:p>
          <a:p>
            <a:r>
              <a:rPr lang="en-US" dirty="0" smtClean="0"/>
              <a:t>Plaza of Heroines</a:t>
            </a:r>
          </a:p>
          <a:p>
            <a:r>
              <a:rPr lang="en-US" dirty="0" smtClean="0"/>
              <a:t>Carrie Chapman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could you contribute to ISU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Conclusion</a:t>
            </a:r>
            <a:endParaRPr lang="en-US" dirty="0" smtClean="0"/>
          </a:p>
          <a:p>
            <a:r>
              <a:rPr lang="en-US" dirty="0" smtClean="0"/>
              <a:t>Works cited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379" y="1591944"/>
            <a:ext cx="5059844" cy="37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2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Catt Hall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Catt Hall was built on </a:t>
            </a:r>
            <a:r>
              <a:rPr lang="en-US" dirty="0" smtClean="0"/>
              <a:t>1892 by </a:t>
            </a:r>
            <a:r>
              <a:rPr lang="en-US" dirty="0" err="1"/>
              <a:t>Josselyn</a:t>
            </a:r>
            <a:r>
              <a:rPr lang="en-US" dirty="0"/>
              <a:t> and </a:t>
            </a:r>
            <a:r>
              <a:rPr lang="en-US" dirty="0" smtClean="0"/>
              <a:t>Taylor </a:t>
            </a:r>
          </a:p>
          <a:p>
            <a:r>
              <a:rPr lang="en-US" dirty="0"/>
              <a:t>F</a:t>
            </a:r>
            <a:r>
              <a:rPr lang="en-US" dirty="0" smtClean="0"/>
              <a:t>ormerly named Agricultural Hall. </a:t>
            </a:r>
          </a:p>
          <a:p>
            <a:r>
              <a:rPr lang="en-US" dirty="0" smtClean="0"/>
              <a:t>Four stories with a basement, originally for the </a:t>
            </a:r>
            <a:r>
              <a:rPr lang="en-US" dirty="0" err="1" smtClean="0"/>
              <a:t>Horiculture</a:t>
            </a:r>
            <a:r>
              <a:rPr lang="en-US" dirty="0" smtClean="0"/>
              <a:t> department.</a:t>
            </a:r>
          </a:p>
          <a:p>
            <a:r>
              <a:rPr lang="en-US" dirty="0" smtClean="0"/>
              <a:t>In 1995, it was dedicated to Carrie Chapman Catt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Plaza of Heroines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plaza of heroines was dedicated in 1995 to honor Carrie Chapman and other known women that have made an impact in our society.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More than 3,600 women</a:t>
            </a:r>
          </a:p>
          <a:p>
            <a:r>
              <a:rPr lang="en-US" dirty="0" smtClean="0"/>
              <a:t>Every year, new bricks are added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Macintosh HD:Users:user:Desktop:12705.2166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688" y="3435506"/>
            <a:ext cx="4641512" cy="21622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858288" y="5665708"/>
            <a:ext cx="3929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(Iowa State University, 1995-2017)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39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Carrie Chapman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6948432" cy="3931920"/>
          </a:xfrm>
        </p:spPr>
        <p:txBody>
          <a:bodyPr/>
          <a:lstStyle/>
          <a:p>
            <a:r>
              <a:rPr lang="en-US" dirty="0" smtClean="0"/>
              <a:t>Carrie </a:t>
            </a:r>
            <a:r>
              <a:rPr lang="en-US" dirty="0"/>
              <a:t>Chapman Catt was born on January 9, 1859 in Ripon, Wisconsin. </a:t>
            </a:r>
            <a:endParaRPr lang="en-US" dirty="0" smtClean="0"/>
          </a:p>
          <a:p>
            <a:r>
              <a:rPr lang="en-US" dirty="0"/>
              <a:t>She began working for the National American Woman Suffrage </a:t>
            </a:r>
            <a:r>
              <a:rPr lang="en-US" dirty="0" smtClean="0"/>
              <a:t>Association, after graduating ISU.</a:t>
            </a:r>
          </a:p>
          <a:p>
            <a:r>
              <a:rPr lang="en-US" dirty="0"/>
              <a:t>In 1902, Catt helped organize the International Woman Suffrage Alliance (IWSA), which eventually </a:t>
            </a:r>
            <a:r>
              <a:rPr lang="en-US" dirty="0" smtClean="0"/>
              <a:t>incorporated </a:t>
            </a:r>
            <a:r>
              <a:rPr lang="en-US" dirty="0"/>
              <a:t>associations in 32 nations.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In 1917, New York passed a state woman suffrage referendum</a:t>
            </a:r>
            <a:r>
              <a:rPr lang="en-US" i="1" dirty="0"/>
              <a:t>. </a:t>
            </a:r>
            <a:r>
              <a:rPr lang="en-US" dirty="0"/>
              <a:t>Under Carrie’s help she achieved for the Nineteenth Amendment on August 26, 1920.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668" y="1561594"/>
            <a:ext cx="2940532" cy="374782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184668" y="5398155"/>
            <a:ext cx="3213702" cy="663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(Bryn </a:t>
            </a:r>
            <a:r>
              <a:rPr lang="en-US" dirty="0" err="1"/>
              <a:t>Mawr</a:t>
            </a:r>
            <a:r>
              <a:rPr lang="en-US" dirty="0"/>
              <a:t> College Library, 2003)</a:t>
            </a:r>
          </a:p>
        </p:txBody>
      </p:sp>
    </p:spTree>
    <p:extLst>
      <p:ext uri="{BB962C8B-B14F-4D97-AF65-F5344CB8AC3E}">
        <p14:creationId xmlns:p14="http://schemas.microsoft.com/office/powerpoint/2010/main" val="2004508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could you contribute?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Iowa State gives all students the opportunity to create their own club about whatever they’re passionate about</a:t>
            </a:r>
          </a:p>
          <a:p>
            <a:r>
              <a:rPr lang="en-US" dirty="0" smtClean="0"/>
              <a:t>Use these resources!</a:t>
            </a:r>
          </a:p>
          <a:p>
            <a:r>
              <a:rPr lang="en-US" dirty="0" smtClean="0"/>
              <a:t>If you’re passionate about something, whether it</a:t>
            </a:r>
            <a:r>
              <a:rPr lang="uk-UA" dirty="0" smtClean="0"/>
              <a:t>’</a:t>
            </a:r>
            <a:r>
              <a:rPr lang="en-US" dirty="0" smtClean="0"/>
              <a:t>s women’s rights or anything else</a:t>
            </a:r>
          </a:p>
          <a:p>
            <a:r>
              <a:rPr lang="en-US" dirty="0"/>
              <a:t>http://</a:t>
            </a:r>
            <a:r>
              <a:rPr lang="en-US" dirty="0" err="1"/>
              <a:t>www.sac.iastate.edu</a:t>
            </a:r>
            <a:r>
              <a:rPr lang="en-US" dirty="0"/>
              <a:t>/student-organizations/starting-a-new-organization/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7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Catt Hall is a representation of women’s rights across the United States but most importantly to the suffragist movement.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The Catt Hall is important because it gives history to ISU and an importance to women’s rights. </a:t>
            </a:r>
            <a:endParaRPr lang="en-US" dirty="0" smtClean="0"/>
          </a:p>
          <a:p>
            <a:r>
              <a:rPr lang="en-US" dirty="0"/>
              <a:t>Whether it’s a rights activist, a famous speaker or even a family member you feel deserves to be honored.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6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82228" y="1832270"/>
            <a:ext cx="82025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1400" dirty="0"/>
              <a:t>“Suffragette's Racial Remark Haunts College.” </a:t>
            </a:r>
            <a:r>
              <a:rPr lang="en-US" sz="1400" i="1" dirty="0"/>
              <a:t>The New York Times</a:t>
            </a:r>
            <a:r>
              <a:rPr lang="en-US" sz="1400" dirty="0"/>
              <a:t>, The New York Times, </a:t>
            </a:r>
          </a:p>
          <a:p>
            <a:r>
              <a:rPr lang="en-US" sz="1400" dirty="0"/>
              <a:t>4 May 1996, </a:t>
            </a:r>
            <a:r>
              <a:rPr lang="en-US" sz="1400" dirty="0" err="1"/>
              <a:t>w</a:t>
            </a:r>
            <a:r>
              <a:rPr lang="en-US" sz="1400" dirty="0" err="1">
                <a:hlinkClick r:id="rId2"/>
              </a:rPr>
              <a:t>ww.nytimes.com</a:t>
            </a:r>
            <a:r>
              <a:rPr lang="en-US" sz="1400" dirty="0">
                <a:hlinkClick r:id="rId2"/>
              </a:rPr>
              <a:t>/1996/05/05/us/suffragette-s-racial-remark-haunts-</a:t>
            </a:r>
            <a:r>
              <a:rPr lang="en-US" sz="1400" dirty="0" err="1">
                <a:hlinkClick r:id="rId2"/>
              </a:rPr>
              <a:t>c</a:t>
            </a:r>
            <a:r>
              <a:rPr lang="en-US" sz="1400" dirty="0" err="1"/>
              <a:t>ollege.html</a:t>
            </a:r>
            <a:r>
              <a:rPr lang="en-US" sz="1400" dirty="0"/>
              <a:t>. Accessed 6 Mar. 2017.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“Carrie Chapman Catt Girlhood Home and Museum: About Carrie Chapman Catt.” </a:t>
            </a:r>
            <a:r>
              <a:rPr lang="en-US" sz="1400" i="1" dirty="0"/>
              <a:t>Carrie </a:t>
            </a:r>
            <a:endParaRPr lang="en-US" sz="1400" dirty="0"/>
          </a:p>
          <a:p>
            <a:r>
              <a:rPr lang="en-US" sz="1400" i="1" dirty="0"/>
              <a:t>Chapman Catt Girlhood Home and Museum: About Carrie Chapman Catt</a:t>
            </a:r>
            <a:r>
              <a:rPr lang="en-US" sz="1400" dirty="0"/>
              <a:t>, </a:t>
            </a:r>
            <a:r>
              <a:rPr lang="en-US" sz="1400" dirty="0" err="1"/>
              <a:t>www.catt.org</a:t>
            </a:r>
            <a:r>
              <a:rPr lang="en-US" sz="1400" dirty="0"/>
              <a:t>/</a:t>
            </a:r>
            <a:r>
              <a:rPr lang="en-US" sz="1400" dirty="0" err="1"/>
              <a:t>ccabout.html</a:t>
            </a:r>
            <a:r>
              <a:rPr lang="en-US" sz="1400" dirty="0"/>
              <a:t>. Accessed 6 Mar. 2017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Reis, Andrea, and Jill </a:t>
            </a:r>
            <a:r>
              <a:rPr lang="en-US" sz="1400" dirty="0" err="1"/>
              <a:t>Osweiler</a:t>
            </a:r>
            <a:r>
              <a:rPr lang="en-US" sz="1400" dirty="0"/>
              <a:t> Schaefer. “History of Campus Buildings at Iowa State </a:t>
            </a:r>
          </a:p>
          <a:p>
            <a:r>
              <a:rPr lang="en-US" sz="1400" dirty="0"/>
              <a:t>University Catt Hall.” Edited by Michele Christian, </a:t>
            </a:r>
            <a:r>
              <a:rPr lang="en-US" sz="1400" i="1" dirty="0"/>
              <a:t>History of Campus Buildings at Iowa State University - Catt Hall</a:t>
            </a:r>
            <a:r>
              <a:rPr lang="en-US" sz="1400" dirty="0"/>
              <a:t>, </a:t>
            </a:r>
            <a:r>
              <a:rPr lang="en-US" sz="1400" dirty="0" err="1"/>
              <a:t>www.add.lib.iastate.edu</a:t>
            </a:r>
            <a:r>
              <a:rPr lang="en-US" sz="1400" dirty="0"/>
              <a:t>/</a:t>
            </a:r>
            <a:r>
              <a:rPr lang="en-US" sz="1400" dirty="0" err="1"/>
              <a:t>spcl</a:t>
            </a:r>
            <a:r>
              <a:rPr lang="en-US" sz="1400" dirty="0"/>
              <a:t>/exhibits/buildings/</a:t>
            </a:r>
            <a:r>
              <a:rPr lang="en-US" sz="1400" dirty="0" err="1"/>
              <a:t>catt.html</a:t>
            </a:r>
            <a:r>
              <a:rPr lang="en-US" sz="1400" dirty="0"/>
              <a:t>. Accessed 27 Feb. 2017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“Building Information: Catt Hall.” </a:t>
            </a:r>
            <a:r>
              <a:rPr lang="en-US" sz="1400" i="1" dirty="0"/>
              <a:t>Iowa State University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www.fpm.iastate.edu</a:t>
            </a:r>
            <a:r>
              <a:rPr lang="en-US" sz="1400" dirty="0"/>
              <a:t>/maps/buildings/</a:t>
            </a:r>
            <a:r>
              <a:rPr lang="en-US" sz="1400" dirty="0" err="1"/>
              <a:t>building.asp?id</a:t>
            </a:r>
            <a:r>
              <a:rPr lang="en-US" sz="1400" dirty="0"/>
              <a:t>=21. Accessed 6 Mar. 2017.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 </a:t>
            </a:r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55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Custom 7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EDD71C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331</Words>
  <Application>Microsoft Macintosh PowerPoint</Application>
  <PresentationFormat>Custom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Savon</vt:lpstr>
      <vt:lpstr>Catt Hall</vt:lpstr>
      <vt:lpstr>Outline</vt:lpstr>
      <vt:lpstr>Catt Hall</vt:lpstr>
      <vt:lpstr>Plaza of Heroines</vt:lpstr>
      <vt:lpstr>Carrie Chapman</vt:lpstr>
      <vt:lpstr>What could you contribute?</vt:lpstr>
      <vt:lpstr>Conclusion</vt:lpstr>
      <vt:lpstr>Works Cited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Catt H</dc:title>
  <dc:creator>Alexander Velez</dc:creator>
  <cp:lastModifiedBy>user</cp:lastModifiedBy>
  <cp:revision>12</cp:revision>
  <dcterms:created xsi:type="dcterms:W3CDTF">2017-03-18T18:55:40Z</dcterms:created>
  <dcterms:modified xsi:type="dcterms:W3CDTF">2017-03-22T04:23:25Z</dcterms:modified>
</cp:coreProperties>
</file>