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" y="-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35849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peatingislands.files.wordpress.com/2010/07/chupacabra.jpg" TargetMode="External"/><Relationship Id="rId4" Type="http://schemas.openxmlformats.org/officeDocument/2006/relationships/hyperlink" Target="https://i2.wp.com/www.sciencebuzz.org/sites/default/files/images/Chupacabra%20small.jpg" TargetMode="External"/><Relationship Id="rId5" Type="http://schemas.openxmlformats.org/officeDocument/2006/relationships/hyperlink" Target="http://www.cactushugs.com/wp-content/uploads/2017/07/chupacabra.jpg" TargetMode="External"/><Relationship Id="rId6" Type="http://schemas.openxmlformats.org/officeDocument/2006/relationships/hyperlink" Target="http://www.mccrecords.com/Chupa-cristart.com2.jpg" TargetMode="External"/><Relationship Id="rId7" Type="http://schemas.openxmlformats.org/officeDocument/2006/relationships/hyperlink" Target="https://vignette4.wikia.nocookie.net/cryptidz/images/7/76/Rawr_chupacabra_by_rasec_wizzlbang-d5ebf18.png/revision/latest?cb=20150805053703" TargetMode="External"/><Relationship Id="rId8" Type="http://schemas.openxmlformats.org/officeDocument/2006/relationships/hyperlink" Target="http://www.prisonbreakfreak.com/wp-content/uploads/2010/08/chupacabra_2.jp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584600" y="1751775"/>
            <a:ext cx="8088000" cy="1022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/>
              <a:t>Chupacabra: </a:t>
            </a:r>
          </a:p>
          <a:p>
            <a:pPr lvl="0">
              <a:spcBef>
                <a:spcPts val="0"/>
              </a:spcBef>
              <a:buNone/>
            </a:pPr>
            <a:r>
              <a:rPr lang="en" sz="4800" dirty="0"/>
              <a:t>The Hispanic Vampire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Ashley Steen</a:t>
            </a:r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r="65497"/>
          <a:stretch/>
        </p:blipFill>
        <p:spPr>
          <a:xfrm>
            <a:off x="7099707" y="346427"/>
            <a:ext cx="2465537" cy="5239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340300"/>
            <a:ext cx="39630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Chupacabra?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2741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A Chupacabra is translated from spanish to “goat-sucker”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Playfair Display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The Chupacabra was described as “an upright creature with sharp claws and a row of spikes down it’s back” (Encyclopedia of Urban Legends)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453" y="1468825"/>
            <a:ext cx="3449356" cy="279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42417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Puerto Rico’s Chupacabra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284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Madelyn Tolentino described a creature completely different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It resembled a movie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Playfair Display"/>
              <a:buChar char="●"/>
            </a:pPr>
            <a:r>
              <a:rPr lang="en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Many animals were found dead without blood</a:t>
            </a: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t="10227" b="7885"/>
          <a:stretch/>
        </p:blipFill>
        <p:spPr>
          <a:xfrm>
            <a:off x="5077025" y="1381825"/>
            <a:ext cx="3325226" cy="220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93950"/>
            <a:ext cx="42417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Chile’s Chupacabra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2417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 dirty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Many were questioning if the Chupacabra was real and others were firm believers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 dirty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Limari took national guards and armed soldiers 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Playfair Display"/>
              <a:buChar char="●"/>
            </a:pPr>
            <a:r>
              <a:rPr lang="en" dirty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Many speculating whether it was actually a pack of coyotes with an infectious parasite </a:t>
            </a:r>
            <a:r>
              <a:rPr lang="en" dirty="0" smtClean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called</a:t>
            </a:r>
            <a:r>
              <a:rPr lang="en-US" dirty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dirty="0" err="1" smtClean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Sarcoptes</a:t>
            </a:r>
            <a:r>
              <a:rPr lang="en-US" dirty="0" smtClean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dirty="0" err="1" smtClean="0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scaibei</a:t>
            </a:r>
            <a:endParaRPr sz="1200" dirty="0">
              <a:solidFill>
                <a:srgbClr val="333333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1250" y="1902813"/>
            <a:ext cx="3393025" cy="223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43920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Chupacabra now?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479550"/>
            <a:ext cx="4284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They were infected with a parasite called Sarcoptes scabiei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the parasite causes the animals, in this case coyotes, to look diseased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Playfair Display"/>
              <a:buChar char="●"/>
            </a:pPr>
            <a:r>
              <a:rPr lang="en"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Since they were having a hard time catching their normal prey, they chose livestock, because it's easier for them to eat</a:t>
            </a:r>
          </a:p>
        </p:txBody>
      </p:sp>
      <p:pic>
        <p:nvPicPr>
          <p:cNvPr id="92" name="Shape 92" descr="Image result for  Sarcoptes scabiei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6625" y="1685450"/>
            <a:ext cx="3153350" cy="1772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4284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it monstruous?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2846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People’s inability to be able to categorize the “monster” or “thing” into a sort of animal scared people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layfair Display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The type of terror that Stephen King describes as Horror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ct val="100000"/>
              <a:buFont typeface="Playfair Display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The feeling of something unnatural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745" y="416850"/>
            <a:ext cx="2025305" cy="415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42417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241700" cy="3099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Font typeface="Playfair Display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The Chupacabra was considered a “monster” because of its unusual appearance and the way it killed other animals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Playfair Display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It’s now a myth but is a good example as to how uncertainty shapes people’s ideas of what a monster is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5508" y="1468825"/>
            <a:ext cx="4327442" cy="243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479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“NASA Experiments Gone Wrong?” </a:t>
            </a:r>
            <a:r>
              <a:rPr lang="en" sz="1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Animal Planet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13 Aug. 2012, 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www.animalplanet.com/tv-shows/lost-tapes/creatures/nasa-experiments-gone-wrong/.</a:t>
            </a:r>
          </a:p>
          <a:p>
            <a:pPr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"Chupacabra." </a:t>
            </a:r>
            <a:r>
              <a:rPr lang="en" sz="1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Encyclopedia of Urban Legends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Jan Harold Brunvand, ABC-CLIO, 2nd edition, 2012. </a:t>
            </a:r>
            <a:r>
              <a:rPr lang="en" sz="1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Credo Reference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http://proxy.lib.iastate.edu/login?url=http://search.credoreference.com/content/entry/abcul/chupacabra/0?institutionId=1110. Accessed 06 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 2017.</a:t>
            </a:r>
          </a:p>
          <a:p>
            <a:pPr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https://repeatingislands.files.wordpress.com/2010/07/chupacabra.jpg</a:t>
            </a:r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https://i2.wp.com/www.sciencebuzz.org/sites/default/files/images/Chupacabra%20small.jpg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http://www.cactushugs.com/wp-content/uploads/2017/07/chupacabra.jpg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             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http://www.mccrecords.com/Chupa-cristart.com2.jpg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https://vignette4.wikia.nocookie.net/cryptidz/images/7/76/Rawr_chupacabra_by_rasec_wizzlbang-d5ebf18.png/revision/latest?cb=20150805053703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http://www.prisonbreakfreak.com/wp-content/uploads/2010/08/chupacabra_2.jpg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https://vignette.wikia.nocookie.net/aliens/images/0/02/Chupacabra4.jpg/revision/latest/scale-to-width-down/200?cb=20100211060204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Macintosh PowerPoint</Application>
  <PresentationFormat>On-screen Show (16:9)</PresentationFormat>
  <Paragraphs>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Playfair Display</vt:lpstr>
      <vt:lpstr>Source Code Pro</vt:lpstr>
      <vt:lpstr>Oswald</vt:lpstr>
      <vt:lpstr>Modern Writer</vt:lpstr>
      <vt:lpstr>Chupacabra:  The Hispanic Vampire</vt:lpstr>
      <vt:lpstr>What is a Chupacabra?</vt:lpstr>
      <vt:lpstr>Puerto Rico’s Chupacabra</vt:lpstr>
      <vt:lpstr>Chile’s Chupacabra</vt:lpstr>
      <vt:lpstr>What is the Chupacabra now?</vt:lpstr>
      <vt:lpstr>What makes it monstruous?</vt:lpstr>
      <vt:lpstr>Conclusion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Chupacabra:  The Hispanic Vampire</dc:title>
  <cp:lastModifiedBy>user</cp:lastModifiedBy>
  <cp:revision>1</cp:revision>
  <dcterms:modified xsi:type="dcterms:W3CDTF">2017-11-13T08:45:49Z</dcterms:modified>
</cp:coreProperties>
</file>