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ABE3C1-DBE1-495D-B57B-2849774B866A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0578ACC-22D6-47C1-A373-4FD133E34F3C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63EFA5E-FA76-400D-B3DC-F0BA90E6D107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93496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 Simmons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Study Abroad Summer </a:t>
            </a:r>
            <a:r>
              <a:rPr lang="en-US" dirty="0" smtClean="0"/>
              <a:t>Program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January,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how the study abroad programs works and the </a:t>
            </a:r>
            <a:r>
              <a:rPr lang="en-US" dirty="0" smtClean="0"/>
              <a:t>logistics</a:t>
            </a:r>
          </a:p>
          <a:p>
            <a:r>
              <a:rPr lang="en-US" dirty="0" smtClean="0"/>
              <a:t>When </a:t>
            </a:r>
            <a:r>
              <a:rPr lang="en-US" dirty="0"/>
              <a:t>is the best time to go</a:t>
            </a:r>
          </a:p>
        </p:txBody>
      </p:sp>
    </p:spTree>
    <p:extLst>
      <p:ext uri="{BB962C8B-B14F-4D97-AF65-F5344CB8AC3E}">
        <p14:creationId xmlns:p14="http://schemas.microsoft.com/office/powerpoint/2010/main" val="19700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Overall Future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pt-BR" dirty="0" err="1"/>
              <a:t>Meet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least</a:t>
            </a:r>
            <a:r>
              <a:rPr lang="pt-BR" dirty="0"/>
              <a:t> </a:t>
            </a:r>
            <a:r>
              <a:rPr lang="pt-BR" dirty="0" err="1"/>
              <a:t>twice</a:t>
            </a:r>
            <a:r>
              <a:rPr lang="pt-BR" dirty="0"/>
              <a:t> a </a:t>
            </a:r>
            <a:r>
              <a:rPr lang="pt-BR" dirty="0" err="1" smtClean="0"/>
              <a:t>month</a:t>
            </a:r>
            <a:endParaRPr lang="pt-BR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pt-BR" dirty="0" smtClean="0"/>
              <a:t>Talk </a:t>
            </a:r>
            <a:r>
              <a:rPr lang="pt-BR" dirty="0"/>
              <a:t>more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sociology</a:t>
            </a:r>
            <a:r>
              <a:rPr lang="pt-BR" dirty="0"/>
              <a:t> </a:t>
            </a:r>
            <a:r>
              <a:rPr lang="pt-BR" dirty="0" err="1"/>
              <a:t>courses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 smtClean="0"/>
              <a:t>law</a:t>
            </a:r>
            <a:endParaRPr lang="pt-BR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pt-BR" dirty="0" err="1" smtClean="0"/>
              <a:t>Consider</a:t>
            </a:r>
            <a:r>
              <a:rPr lang="pt-BR" dirty="0" smtClean="0"/>
              <a:t> </a:t>
            </a:r>
            <a:r>
              <a:rPr lang="pt-BR" dirty="0" err="1"/>
              <a:t>her</a:t>
            </a:r>
            <a:r>
              <a:rPr lang="pt-BR" dirty="0"/>
              <a:t> </a:t>
            </a:r>
            <a:r>
              <a:rPr lang="pt-BR" dirty="0" err="1"/>
              <a:t>study</a:t>
            </a:r>
            <a:r>
              <a:rPr lang="pt-BR" dirty="0"/>
              <a:t> </a:t>
            </a:r>
            <a:r>
              <a:rPr lang="pt-BR" dirty="0" err="1"/>
              <a:t>abroad</a:t>
            </a:r>
            <a:r>
              <a:rPr lang="pt-BR" dirty="0"/>
              <a:t> </a:t>
            </a:r>
            <a:r>
              <a:rPr lang="pt-BR" dirty="0" err="1"/>
              <a:t>summer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</a:t>
            </a:r>
            <a:r>
              <a:rPr lang="pt-BR" dirty="0" err="1"/>
              <a:t>next</a:t>
            </a:r>
            <a:r>
              <a:rPr lang="pt-BR" dirty="0"/>
              <a:t> </a:t>
            </a:r>
            <a:r>
              <a:rPr lang="pt-BR" dirty="0" err="1" smtClean="0"/>
              <a:t>year</a:t>
            </a:r>
            <a:endParaRPr lang="pt-BR" dirty="0" smtClean="0"/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pt-BR" dirty="0" smtClean="0"/>
              <a:t>Talk </a:t>
            </a:r>
            <a:r>
              <a:rPr lang="pt-BR" dirty="0"/>
              <a:t>more </a:t>
            </a:r>
            <a:r>
              <a:rPr lang="pt-BR" dirty="0" err="1"/>
              <a:t>about</a:t>
            </a:r>
            <a:r>
              <a:rPr lang="pt-BR" dirty="0"/>
              <a:t> criminal justice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322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en-US" sz="3600" dirty="0"/>
              <a:t>I hope to further my relationship with Kate to be able to study abroad in her program and keep learning more about social work.</a:t>
            </a:r>
          </a:p>
        </p:txBody>
      </p:sp>
    </p:spTree>
    <p:extLst>
      <p:ext uri="{BB962C8B-B14F-4D97-AF65-F5344CB8AC3E}">
        <p14:creationId xmlns:p14="http://schemas.microsoft.com/office/powerpoint/2010/main" val="18703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Kate Simmons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Bacherlor's</a:t>
            </a:r>
            <a:r>
              <a:rPr lang="en-US" dirty="0"/>
              <a:t> at Iowa State University in: Psychology and </a:t>
            </a:r>
            <a:r>
              <a:rPr lang="en-US" dirty="0" smtClean="0"/>
              <a:t>Sociology </a:t>
            </a:r>
          </a:p>
          <a:p>
            <a:r>
              <a:rPr lang="en-US" dirty="0" smtClean="0"/>
              <a:t>Master’s </a:t>
            </a:r>
            <a:r>
              <a:rPr lang="en-US" dirty="0"/>
              <a:t>at Minnesota State University </a:t>
            </a:r>
            <a:r>
              <a:rPr lang="en-US" dirty="0" smtClean="0"/>
              <a:t>in: Mental Health Counseling</a:t>
            </a:r>
          </a:p>
          <a:p>
            <a:r>
              <a:rPr lang="en-US" dirty="0" smtClean="0"/>
              <a:t>Worked </a:t>
            </a:r>
            <a:r>
              <a:rPr lang="en-US" dirty="0"/>
              <a:t>as an Intact Family Solutions Caseworker at The baby </a:t>
            </a:r>
            <a:r>
              <a:rPr lang="en-US" dirty="0" smtClean="0"/>
              <a:t>Fold</a:t>
            </a:r>
          </a:p>
          <a:p>
            <a:r>
              <a:rPr lang="en-US" dirty="0" smtClean="0"/>
              <a:t>Therapist </a:t>
            </a:r>
            <a:r>
              <a:rPr lang="en-US" dirty="0"/>
              <a:t>at </a:t>
            </a:r>
            <a:r>
              <a:rPr lang="en-US" dirty="0" err="1"/>
              <a:t>Hammitt</a:t>
            </a:r>
            <a:r>
              <a:rPr lang="en-US" dirty="0"/>
              <a:t> Junior-Senior High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Academic </a:t>
            </a:r>
            <a:r>
              <a:rPr lang="en-US" dirty="0"/>
              <a:t>Adviser at Iowa </a:t>
            </a:r>
            <a:r>
              <a:rPr lang="en-US" dirty="0" smtClean="0"/>
              <a:t>State </a:t>
            </a:r>
            <a:r>
              <a:rPr lang="en-US" dirty="0"/>
              <a:t>University in </a:t>
            </a:r>
            <a:r>
              <a:rPr lang="en-US" dirty="0" smtClean="0"/>
              <a:t>Sociology </a:t>
            </a:r>
            <a:r>
              <a:rPr lang="en-US" dirty="0"/>
              <a:t>and Criminal Justice</a:t>
            </a:r>
          </a:p>
        </p:txBody>
      </p:sp>
    </p:spTree>
    <p:extLst>
      <p:ext uri="{BB962C8B-B14F-4D97-AF65-F5344CB8AC3E}">
        <p14:creationId xmlns:p14="http://schemas.microsoft.com/office/powerpoint/2010/main" val="12831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Took Sociology 219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January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enjoyed her class and the way she taught it</a:t>
            </a:r>
          </a:p>
          <a:p>
            <a:r>
              <a:rPr lang="en-US" dirty="0" smtClean="0"/>
              <a:t>Kate spoke about social work and inequalities in the work force</a:t>
            </a:r>
          </a:p>
          <a:p>
            <a:r>
              <a:rPr lang="en-US" dirty="0" smtClean="0"/>
              <a:t>Motivated me to get my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Took an exam in her office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February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time I actually spoke to her was taking my exam in an earlier date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Went </a:t>
            </a:r>
            <a:r>
              <a:rPr lang="en-US" dirty="0"/>
              <a:t>to her office and after finishing, I told her how much I enjoyed her class and talked about what she does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</a:t>
            </a:r>
            <a:r>
              <a:rPr lang="en-US" dirty="0"/>
              <a:t>spoke to me about what it was to be an adviser at Iowa State and a former social worker.</a:t>
            </a:r>
          </a:p>
        </p:txBody>
      </p:sp>
    </p:spTree>
    <p:extLst>
      <p:ext uri="{BB962C8B-B14F-4D97-AF65-F5344CB8AC3E}">
        <p14:creationId xmlns:p14="http://schemas.microsoft.com/office/powerpoint/2010/main" val="21163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Scheduled a formal interview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March 31,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spoke about her background as a social worker and what that </a:t>
            </a:r>
            <a:r>
              <a:rPr lang="en-US" dirty="0" smtClean="0"/>
              <a:t>entails</a:t>
            </a:r>
          </a:p>
          <a:p>
            <a:r>
              <a:rPr lang="en-US" dirty="0" smtClean="0"/>
              <a:t>Spoke </a:t>
            </a:r>
            <a:r>
              <a:rPr lang="en-US" dirty="0"/>
              <a:t>to me about how important mistakes were to be able to learn from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Taught </a:t>
            </a:r>
            <a:r>
              <a:rPr lang="en-US" dirty="0"/>
              <a:t>me that it's okay to NOT </a:t>
            </a:r>
            <a:r>
              <a:rPr lang="en-US" dirty="0" smtClean="0"/>
              <a:t>know</a:t>
            </a:r>
          </a:p>
          <a:p>
            <a:r>
              <a:rPr lang="en-US" dirty="0" smtClean="0"/>
              <a:t>Motivated </a:t>
            </a:r>
            <a:r>
              <a:rPr lang="en-US" dirty="0"/>
              <a:t>me to get my minor and connected me with other professors</a:t>
            </a:r>
          </a:p>
        </p:txBody>
      </p:sp>
    </p:spTree>
    <p:extLst>
      <p:ext uri="{BB962C8B-B14F-4D97-AF65-F5344CB8AC3E}">
        <p14:creationId xmlns:p14="http://schemas.microsoft.com/office/powerpoint/2010/main" val="18687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Scheduled to change minor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April 11,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connected me with Amy, a professor at Iowa State that had a class I was interested in and it didn't have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Met </a:t>
            </a:r>
            <a:r>
              <a:rPr lang="en-US" dirty="0"/>
              <a:t>up with Amy thanks to Kate and got the pink slip to add the class!</a:t>
            </a:r>
          </a:p>
        </p:txBody>
      </p:sp>
    </p:spTree>
    <p:extLst>
      <p:ext uri="{BB962C8B-B14F-4D97-AF65-F5344CB8AC3E}">
        <p14:creationId xmlns:p14="http://schemas.microsoft.com/office/powerpoint/2010/main" val="15625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Invited her to the Human Library (May 3,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spoke about her upcoming trips abroad including Ireland and </a:t>
            </a:r>
            <a:r>
              <a:rPr lang="en-US" dirty="0" smtClean="0"/>
              <a:t>Italy</a:t>
            </a:r>
          </a:p>
          <a:p>
            <a:r>
              <a:rPr lang="en-US" dirty="0" smtClean="0"/>
              <a:t>She </a:t>
            </a:r>
            <a:r>
              <a:rPr lang="en-US" dirty="0"/>
              <a:t>gave me tips on different study abroad scholarships and advised me that I should go to one of </a:t>
            </a:r>
            <a:r>
              <a:rPr lang="en-US" dirty="0" smtClean="0"/>
              <a:t>hers</a:t>
            </a:r>
          </a:p>
          <a:p>
            <a:r>
              <a:rPr lang="en-US" dirty="0" smtClean="0"/>
              <a:t>She </a:t>
            </a:r>
            <a:r>
              <a:rPr lang="en-US" dirty="0"/>
              <a:t>heard my human library and even cried</a:t>
            </a:r>
          </a:p>
        </p:txBody>
      </p:sp>
    </p:spTree>
    <p:extLst>
      <p:ext uri="{BB962C8B-B14F-4D97-AF65-F5344CB8AC3E}">
        <p14:creationId xmlns:p14="http://schemas.microsoft.com/office/powerpoint/2010/main" val="19547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Catch up </a:t>
            </a:r>
            <a:r>
              <a:rPr lang="en-US" dirty="0" smtClean="0"/>
              <a:t>meeting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September,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spoke about her trips during summer and the hurricane in Puerto </a:t>
            </a:r>
            <a:r>
              <a:rPr lang="en-US" dirty="0" smtClean="0"/>
              <a:t>Rico</a:t>
            </a:r>
          </a:p>
          <a:p>
            <a:r>
              <a:rPr lang="en-US" dirty="0" smtClean="0"/>
              <a:t>Talked </a:t>
            </a:r>
            <a:r>
              <a:rPr lang="en-US" dirty="0"/>
              <a:t>more about Social Work and what she plans to do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379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Programs for Social </a:t>
            </a:r>
            <a:r>
              <a:rPr lang="en-US" dirty="0" smtClean="0"/>
              <a:t>Work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October,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looked through the different sociology courses directed to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Advised </a:t>
            </a:r>
            <a:r>
              <a:rPr lang="en-US" dirty="0"/>
              <a:t>me some professors and some people that could help me in the </a:t>
            </a:r>
            <a:r>
              <a:rPr lang="en-US" dirty="0" smtClean="0"/>
              <a:t>field</a:t>
            </a:r>
          </a:p>
          <a:p>
            <a:r>
              <a:rPr lang="en-US" dirty="0" smtClean="0"/>
              <a:t>Showed </a:t>
            </a:r>
            <a:r>
              <a:rPr lang="en-US" dirty="0"/>
              <a:t>me a cool video to inspire me:</a:t>
            </a:r>
          </a:p>
        </p:txBody>
      </p:sp>
    </p:spTree>
    <p:extLst>
      <p:ext uri="{BB962C8B-B14F-4D97-AF65-F5344CB8AC3E}">
        <p14:creationId xmlns:p14="http://schemas.microsoft.com/office/powerpoint/2010/main" val="8908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</TotalTime>
  <Words>444</Words>
  <Application>Microsoft Macintosh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Arial</vt:lpstr>
      <vt:lpstr>Savon</vt:lpstr>
      <vt:lpstr>Mentor Selection</vt:lpstr>
      <vt:lpstr>Kate Simmons</vt:lpstr>
      <vt:lpstr>Took Sociology 219  (January 2017)</vt:lpstr>
      <vt:lpstr>Took an exam in her office  (February 2017)</vt:lpstr>
      <vt:lpstr>Scheduled a formal interview  (March 31, 2017)</vt:lpstr>
      <vt:lpstr>Scheduled to change minor  (April 11, 2017)</vt:lpstr>
      <vt:lpstr>Invited her to the Human Library (May 3, 2017)</vt:lpstr>
      <vt:lpstr>Catch up meeting (September, 2017)</vt:lpstr>
      <vt:lpstr>Programs for Social Work (October, 2017)</vt:lpstr>
      <vt:lpstr>Study Abroad Summer Program (January, 2018)</vt:lpstr>
      <vt:lpstr>Overall Future Meetings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Selection</dc:title>
  <dc:creator>Microsoft Office User</dc:creator>
  <cp:lastModifiedBy>Microsoft Office User</cp:lastModifiedBy>
  <cp:revision>2</cp:revision>
  <dcterms:created xsi:type="dcterms:W3CDTF">2017-12-08T20:26:02Z</dcterms:created>
  <dcterms:modified xsi:type="dcterms:W3CDTF">2017-12-08T20:42:39Z</dcterms:modified>
</cp:coreProperties>
</file>