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3"/>
    <p:restoredTop sz="93070"/>
  </p:normalViewPr>
  <p:slideViewPr>
    <p:cSldViewPr snapToGrid="0" snapToObjects="1">
      <p:cViewPr>
        <p:scale>
          <a:sx n="170" d="100"/>
          <a:sy n="170" d="100"/>
        </p:scale>
        <p:origin x="144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4154-8517-7A44-BE63-711512A59173}" type="datetimeFigureOut">
              <a:rPr lang="en-US" smtClean="0"/>
              <a:t>6/25/19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21F4B-DD0F-B54B-9D0D-B793B4FD6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9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Materials Checklist: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Copies of course syllabus and calendar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Copies of Diagnostic</a:t>
            </a:r>
            <a:r>
              <a:rPr lang="en-US" baseline="0" dirty="0" smtClean="0"/>
              <a:t> prompt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Copies of Student Information Sheet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Copies of Grammar Test Definitions for the Grammar Diagnostic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06AA3-2063-EF4C-878C-F8973C3D4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4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1F4B-DD0F-B54B-9D0D-B793B4FD65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40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21F4B-DD0F-B54B-9D0D-B793B4FD65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5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6/25/19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Welcome to UWP 7M!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Please take a few minutes to answer the questions in the student information assignment on Canvas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44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 your Teacher: Chris Nuttall</a:t>
            </a:r>
            <a:endParaRPr lang="en-US" dirty="0"/>
          </a:p>
        </p:txBody>
      </p:sp>
      <p:pic>
        <p:nvPicPr>
          <p:cNvPr id="5" name="Picture 4" descr="IMG_05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51758" y="2432768"/>
            <a:ext cx="3619597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wife: Elizabeth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My dog: Juniper</a:t>
            </a:r>
            <a:endParaRPr lang="en-US" dirty="0"/>
          </a:p>
        </p:txBody>
      </p:sp>
      <p:pic>
        <p:nvPicPr>
          <p:cNvPr id="9" name="Content Placeholder 8" descr="FullSizeRender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77" b="14577"/>
          <a:stretch>
            <a:fillRect/>
          </a:stretch>
        </p:blipFill>
        <p:spPr/>
      </p:pic>
      <p:pic>
        <p:nvPicPr>
          <p:cNvPr id="10" name="Content Placeholder 9" descr="IMG_524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6" r="10366"/>
          <a:stretch>
            <a:fillRect/>
          </a:stretch>
        </p:blipFill>
        <p:spPr>
          <a:xfrm rot="5400000">
            <a:off x="4800600" y="2471383"/>
            <a:ext cx="4038600" cy="382219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/>
              <a:t>m</a:t>
            </a:r>
            <a:r>
              <a:rPr lang="en-US" dirty="0" smtClean="0"/>
              <a:t>y 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Son: Thurston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91406" y="1792020"/>
            <a:ext cx="4876801" cy="4382814"/>
          </a:xfrm>
        </p:spPr>
      </p:pic>
    </p:spTree>
    <p:extLst>
      <p:ext uri="{BB962C8B-B14F-4D97-AF65-F5344CB8AC3E}">
        <p14:creationId xmlns:p14="http://schemas.microsoft.com/office/powerpoint/2010/main" val="21050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hobbies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Backpacking with my wife</a:t>
            </a:r>
            <a:endParaRPr lang="en-US" dirty="0"/>
          </a:p>
        </p:txBody>
      </p:sp>
      <p:pic>
        <p:nvPicPr>
          <p:cNvPr id="7" name="Content Placeholder 6" descr="IMG_012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49" b="-27249"/>
          <a:stretch>
            <a:fillRect/>
          </a:stretch>
        </p:blipFill>
        <p:spPr>
          <a:xfrm rot="5400000">
            <a:off x="301752" y="1371600"/>
            <a:ext cx="4038600" cy="4681728"/>
          </a:xfrm>
        </p:spPr>
      </p:pic>
    </p:spTree>
    <p:extLst>
      <p:ext uri="{BB962C8B-B14F-4D97-AF65-F5344CB8AC3E}">
        <p14:creationId xmlns:p14="http://schemas.microsoft.com/office/powerpoint/2010/main" val="38434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hobbies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Playing music </a:t>
            </a:r>
            <a:endParaRPr lang="en-US" dirty="0"/>
          </a:p>
        </p:txBody>
      </p:sp>
      <p:pic>
        <p:nvPicPr>
          <p:cNvPr id="5" name="Content Placeholder 4" descr="37812_1562807507262_7413798_n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83" b="-272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921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hobbies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Watching a </a:t>
            </a:r>
            <a:r>
              <a:rPr lang="en-US" dirty="0" smtClean="0"/>
              <a:t>good sci-fi movie. </a:t>
            </a:r>
            <a:endParaRPr lang="en-US" dirty="0"/>
          </a:p>
        </p:txBody>
      </p:sp>
      <p:pic>
        <p:nvPicPr>
          <p:cNvPr id="6" name="Content Placeholder 5" descr="Unknown.jpe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45" r="-156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703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groups of two to three, introduce yourselves to each other </a:t>
            </a:r>
          </a:p>
          <a:p>
            <a:r>
              <a:rPr lang="en-US" dirty="0" smtClean="0"/>
              <a:t>Tell each other</a:t>
            </a:r>
            <a:r>
              <a:rPr lang="is-IS" dirty="0" smtClean="0"/>
              <a:t>…</a:t>
            </a:r>
          </a:p>
          <a:p>
            <a:pPr lvl="1"/>
            <a:endParaRPr lang="is-IS" dirty="0"/>
          </a:p>
          <a:p>
            <a:pPr lvl="1"/>
            <a:r>
              <a:rPr lang="is-IS" dirty="0"/>
              <a:t>y</a:t>
            </a:r>
            <a:r>
              <a:rPr lang="is-IS" dirty="0" smtClean="0"/>
              <a:t>our preferred name</a:t>
            </a:r>
          </a:p>
          <a:p>
            <a:pPr marL="274320" lvl="1" indent="0">
              <a:buNone/>
            </a:pPr>
            <a:r>
              <a:rPr lang="is-IS" dirty="0" smtClean="0"/>
              <a:t> </a:t>
            </a:r>
          </a:p>
          <a:p>
            <a:pPr lvl="1"/>
            <a:r>
              <a:rPr lang="is-IS" dirty="0"/>
              <a:t>w</a:t>
            </a:r>
            <a:r>
              <a:rPr lang="is-IS" dirty="0" smtClean="0"/>
              <a:t>here you are from originally</a:t>
            </a:r>
          </a:p>
          <a:p>
            <a:pPr lvl="1"/>
            <a:endParaRPr lang="is-IS" dirty="0" smtClean="0"/>
          </a:p>
          <a:p>
            <a:pPr lvl="1"/>
            <a:r>
              <a:rPr lang="en-US" dirty="0" smtClean="0"/>
              <a:t>about something fun you did during the break (or something fun you plan to do this summer)</a:t>
            </a:r>
            <a:endParaRPr lang="is-IS" dirty="0" smtClean="0"/>
          </a:p>
          <a:p>
            <a:pPr lvl="1"/>
            <a:endParaRPr lang="is-IS" dirty="0"/>
          </a:p>
          <a:p>
            <a:pPr lvl="1"/>
            <a:r>
              <a:rPr lang="en-US" dirty="0"/>
              <a:t>a</a:t>
            </a:r>
            <a:r>
              <a:rPr lang="is-IS" dirty="0" smtClean="0"/>
              <a:t>bout your favorite hobby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26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9949</TotalTime>
  <Words>149</Words>
  <Application>Microsoft Macintosh PowerPoint</Application>
  <PresentationFormat>On-screen Show (4:3)</PresentationFormat>
  <Paragraphs>47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Arial</vt:lpstr>
      <vt:lpstr>Civic</vt:lpstr>
      <vt:lpstr>Welcome to UWP 7M!</vt:lpstr>
      <vt:lpstr>Meet your Teacher: Chris Nuttall</vt:lpstr>
      <vt:lpstr>This is my family.</vt:lpstr>
      <vt:lpstr>My Son: Thurston</vt:lpstr>
      <vt:lpstr>My favorite hobbies</vt:lpstr>
      <vt:lpstr>My favorite hobbies</vt:lpstr>
      <vt:lpstr>My favorite hobbies</vt:lpstr>
      <vt:lpstr>What About You?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Teacher</dc:title>
  <dc:creator>Christopher Nuttall</dc:creator>
  <cp:lastModifiedBy>Christopher Nuttall</cp:lastModifiedBy>
  <cp:revision>29</cp:revision>
  <dcterms:created xsi:type="dcterms:W3CDTF">2016-01-10T23:51:48Z</dcterms:created>
  <dcterms:modified xsi:type="dcterms:W3CDTF">2019-06-25T20:13:27Z</dcterms:modified>
</cp:coreProperties>
</file>