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EA7D-AB9B-4295-B055-A056B2D8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922542"/>
            <a:ext cx="10318418" cy="4394988"/>
          </a:xfrm>
        </p:spPr>
        <p:txBody>
          <a:bodyPr/>
          <a:lstStyle/>
          <a:p>
            <a:r>
              <a:rPr lang="en-US" dirty="0"/>
              <a:t>The </a:t>
            </a:r>
            <a:br>
              <a:rPr lang="en-US" dirty="0"/>
            </a:br>
            <a:r>
              <a:rPr lang="en-US" dirty="0"/>
              <a:t>zodiac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20F85-ACFF-4C45-A0D6-564912FAB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Presented by</a:t>
            </a:r>
          </a:p>
          <a:p>
            <a:r>
              <a:rPr lang="en-US" dirty="0"/>
              <a:t>Joshua </a:t>
            </a:r>
            <a:r>
              <a:rPr lang="en-US" dirty="0" err="1"/>
              <a:t>wooi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FA48-91A2-4876-880C-E8037CAC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zodiac?</a:t>
            </a:r>
          </a:p>
        </p:txBody>
      </p:sp>
      <p:pic>
        <p:nvPicPr>
          <p:cNvPr id="5" name="Content Placeholder 4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03F12915-09EB-4BAC-8E37-0D03A8017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4020" y="1681085"/>
            <a:ext cx="6695980" cy="4466167"/>
          </a:xfrm>
        </p:spPr>
      </p:pic>
    </p:spTree>
    <p:extLst>
      <p:ext uri="{BB962C8B-B14F-4D97-AF65-F5344CB8AC3E}">
        <p14:creationId xmlns:p14="http://schemas.microsoft.com/office/powerpoint/2010/main" val="18340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318F-52F8-4F3A-BC60-4E34DA84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zodiac?</a:t>
            </a:r>
          </a:p>
        </p:txBody>
      </p:sp>
      <p:pic>
        <p:nvPicPr>
          <p:cNvPr id="5" name="Content Placeholder 4" descr="Memorial Union">
            <a:extLst>
              <a:ext uri="{FF2B5EF4-FFF2-40B4-BE49-F238E27FC236}">
                <a16:creationId xmlns:a16="http://schemas.microsoft.com/office/drawing/2014/main" id="{74867EB3-0EAE-417F-A01C-10072A8AC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442" y="1631950"/>
            <a:ext cx="7128793" cy="35941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FEA152-A4D7-479B-A235-2FCCE7E4A032}"/>
              </a:ext>
            </a:extLst>
          </p:cNvPr>
          <p:cNvSpPr txBox="1"/>
          <p:nvPr/>
        </p:nvSpPr>
        <p:spPr>
          <a:xfrm>
            <a:off x="4718657" y="5226050"/>
            <a:ext cx="3244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Memorial Union</a:t>
            </a:r>
          </a:p>
        </p:txBody>
      </p:sp>
    </p:spTree>
    <p:extLst>
      <p:ext uri="{BB962C8B-B14F-4D97-AF65-F5344CB8AC3E}">
        <p14:creationId xmlns:p14="http://schemas.microsoft.com/office/powerpoint/2010/main" val="170266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7E0C61EF-6BA9-4CD2-B2D8-12F5A92560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53" r="28007" b="-1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0" name="Freeform 10">
            <a:extLst>
              <a:ext uri="{FF2B5EF4-FFF2-40B4-BE49-F238E27FC236}">
                <a16:creationId xmlns:a16="http://schemas.microsoft.com/office/drawing/2014/main" id="{DC52EE39-EEEF-49AA-9F99-8C3F6AA1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95074E-2F4C-4091-9FB3-DC8F90FA8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en-US" dirty="0"/>
              <a:t>Why is the zodiac?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EBF079-674B-49EB-B295-57AAB9339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935A5-09C2-4349-B2A7-FB607C96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William T. Proudfoot</a:t>
            </a:r>
          </a:p>
          <a:p>
            <a:r>
              <a:rPr lang="en-US" dirty="0"/>
              <a:t>What was Proudfoot’s original intentions?</a:t>
            </a:r>
          </a:p>
          <a:p>
            <a:pPr marL="0" indent="0">
              <a:buNone/>
            </a:pPr>
            <a:r>
              <a:rPr lang="en-US" dirty="0"/>
              <a:t>	1928</a:t>
            </a:r>
          </a:p>
          <a:p>
            <a:r>
              <a:rPr lang="en-US" dirty="0"/>
              <a:t>How the tradition started?</a:t>
            </a:r>
          </a:p>
          <a:p>
            <a:pPr marL="0" indent="0">
              <a:buNone/>
            </a:pPr>
            <a:r>
              <a:rPr lang="en-US" dirty="0"/>
              <a:t>	1929</a:t>
            </a:r>
          </a:p>
          <a:p>
            <a:r>
              <a:rPr lang="en-US" dirty="0"/>
              <a:t>Why the tradition started?</a:t>
            </a:r>
          </a:p>
        </p:txBody>
      </p:sp>
    </p:spTree>
    <p:extLst>
      <p:ext uri="{BB962C8B-B14F-4D97-AF65-F5344CB8AC3E}">
        <p14:creationId xmlns:p14="http://schemas.microsoft.com/office/powerpoint/2010/main" val="63961237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26</TotalTime>
  <Words>32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Impact</vt:lpstr>
      <vt:lpstr>Times New Roman</vt:lpstr>
      <vt:lpstr>Badge</vt:lpstr>
      <vt:lpstr>The  zodiac</vt:lpstr>
      <vt:lpstr>What is the zodiac?</vt:lpstr>
      <vt:lpstr>Where is the zodiac?</vt:lpstr>
      <vt:lpstr>Why is the zodiac?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zodiac</dc:title>
  <dc:creator>Joshua Wooi</dc:creator>
  <cp:lastModifiedBy>Joshua Wooi</cp:lastModifiedBy>
  <cp:revision>3</cp:revision>
  <dcterms:created xsi:type="dcterms:W3CDTF">2018-10-21T16:11:03Z</dcterms:created>
  <dcterms:modified xsi:type="dcterms:W3CDTF">2018-10-21T16:37:32Z</dcterms:modified>
</cp:coreProperties>
</file>