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EA7D-AB9B-4295-B055-A056B2D82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922542"/>
            <a:ext cx="10318418" cy="4394988"/>
          </a:xfrm>
        </p:spPr>
        <p:txBody>
          <a:bodyPr/>
          <a:lstStyle/>
          <a:p>
            <a:r>
              <a:rPr lang="en-US" dirty="0"/>
              <a:t>The </a:t>
            </a:r>
            <a:br>
              <a:rPr lang="en-US" dirty="0"/>
            </a:br>
            <a:r>
              <a:rPr lang="en-US" dirty="0"/>
              <a:t>zodiac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20F85-ACFF-4C45-A0D6-564912FAB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Joshua </a:t>
            </a:r>
            <a:r>
              <a:rPr lang="en-US" dirty="0" err="1"/>
              <a:t>wooi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2925-A2E0-417E-A107-ACBB5043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3642"/>
            <a:ext cx="5593986" cy="1492132"/>
          </a:xfrm>
        </p:spPr>
        <p:txBody>
          <a:bodyPr/>
          <a:lstStyle/>
          <a:p>
            <a:pPr algn="ctr"/>
            <a:r>
              <a:rPr lang="en-US" dirty="0"/>
              <a:t>Informative</a:t>
            </a:r>
            <a:br>
              <a:rPr lang="en-US" dirty="0"/>
            </a:br>
            <a:r>
              <a:rPr lang="en-US" dirty="0"/>
              <a:t>texts…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D8C76-C0CA-45DE-AE39-DD57BDD1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3483" y="0"/>
            <a:ext cx="5143497" cy="6857996"/>
          </a:xfrm>
        </p:spPr>
      </p:pic>
    </p:spTree>
    <p:extLst>
      <p:ext uri="{BB962C8B-B14F-4D97-AF65-F5344CB8AC3E}">
        <p14:creationId xmlns:p14="http://schemas.microsoft.com/office/powerpoint/2010/main" val="33881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06AD-44C2-41C8-A613-46100F1A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A01A20-E4C5-4CBF-B97B-5EC473C25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-2117"/>
            <a:ext cx="5143499" cy="6857999"/>
          </a:xfrm>
        </p:spPr>
      </p:pic>
    </p:spTree>
    <p:extLst>
      <p:ext uri="{BB962C8B-B14F-4D97-AF65-F5344CB8AC3E}">
        <p14:creationId xmlns:p14="http://schemas.microsoft.com/office/powerpoint/2010/main" val="61972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2925-A2E0-417E-A107-ACBB5043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3642"/>
            <a:ext cx="5593986" cy="1492132"/>
          </a:xfrm>
        </p:spPr>
        <p:txBody>
          <a:bodyPr/>
          <a:lstStyle/>
          <a:p>
            <a:pPr algn="ctr"/>
            <a:r>
              <a:rPr lang="en-US" dirty="0"/>
              <a:t>Submitted draft</a:t>
            </a:r>
          </a:p>
        </p:txBody>
      </p: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53D8C76-C0CA-45DE-AE39-DD57BDD1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275" y="1"/>
            <a:ext cx="5143500" cy="6857999"/>
          </a:xfrm>
        </p:spPr>
      </p:pic>
    </p:spTree>
    <p:extLst>
      <p:ext uri="{BB962C8B-B14F-4D97-AF65-F5344CB8AC3E}">
        <p14:creationId xmlns:p14="http://schemas.microsoft.com/office/powerpoint/2010/main" val="343657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2925-A2E0-417E-A107-ACBB5043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3642"/>
            <a:ext cx="5593986" cy="1492132"/>
          </a:xfrm>
        </p:spPr>
        <p:txBody>
          <a:bodyPr/>
          <a:lstStyle/>
          <a:p>
            <a:pPr algn="ctr"/>
            <a:r>
              <a:rPr lang="en-US" dirty="0"/>
              <a:t>The zodiac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D8C76-C0CA-45DE-AE39-DD57BDD1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275" y="1"/>
            <a:ext cx="5143499" cy="6857999"/>
          </a:xfrm>
        </p:spPr>
      </p:pic>
      <p:pic>
        <p:nvPicPr>
          <p:cNvPr id="4" name="Picture 3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B5180D87-D7F6-416D-BF21-D33AF215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45" y="1933574"/>
            <a:ext cx="4893973" cy="32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5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2925-A2E0-417E-A107-ACBB5043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3642"/>
            <a:ext cx="5593986" cy="1492132"/>
          </a:xfrm>
        </p:spPr>
        <p:txBody>
          <a:bodyPr/>
          <a:lstStyle/>
          <a:p>
            <a:pPr algn="ctr"/>
            <a:r>
              <a:rPr lang="en-US" dirty="0"/>
              <a:t>The zodiac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D8C76-C0CA-45DE-AE39-DD57BDD1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275" y="1"/>
            <a:ext cx="5143499" cy="685799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80D87-D7F6-416D-BF21-D33AF215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534" y="1755774"/>
            <a:ext cx="3736596" cy="39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8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2925-A2E0-417E-A107-ACBB5043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3642"/>
            <a:ext cx="5593986" cy="1492132"/>
          </a:xfrm>
        </p:spPr>
        <p:txBody>
          <a:bodyPr/>
          <a:lstStyle/>
          <a:p>
            <a:pPr algn="ctr"/>
            <a:r>
              <a:rPr lang="en-US" dirty="0"/>
              <a:t>The zodiac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D8C76-C0CA-45DE-AE39-DD57BDD1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275" y="1"/>
            <a:ext cx="5143498" cy="685799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80D87-D7F6-416D-BF21-D33AF2154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06" b="25300"/>
          <a:stretch/>
        </p:blipFill>
        <p:spPr>
          <a:xfrm>
            <a:off x="1268220" y="1755774"/>
            <a:ext cx="5071223" cy="38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9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2925-A2E0-417E-A107-ACBB5043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3642"/>
            <a:ext cx="5593986" cy="1492132"/>
          </a:xfrm>
        </p:spPr>
        <p:txBody>
          <a:bodyPr/>
          <a:lstStyle/>
          <a:p>
            <a:pPr algn="ctr"/>
            <a:r>
              <a:rPr lang="en-US" dirty="0"/>
              <a:t>The zodiac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D8C76-C0CA-45DE-AE39-DD57BDD1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275" y="1"/>
            <a:ext cx="5143498" cy="685799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80D87-D7F6-416D-BF21-D33AF215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220" y="1862070"/>
            <a:ext cx="5071223" cy="362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1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2925-A2E0-417E-A107-ACBB5043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3642"/>
            <a:ext cx="5593986" cy="1492132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  <a:br>
              <a:rPr lang="en-US" dirty="0"/>
            </a:br>
            <a:r>
              <a:rPr lang="en-US" dirty="0"/>
              <a:t>(memorial union)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D8C76-C0CA-45DE-AE39-DD57BDD1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275" y="1"/>
            <a:ext cx="5143497" cy="685799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80D87-D7F6-416D-BF21-D33AF215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220" y="2022125"/>
            <a:ext cx="5071223" cy="33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2925-A2E0-417E-A107-ACBB5043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3642"/>
            <a:ext cx="5593986" cy="1492132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  <a:br>
              <a:rPr lang="en-US" dirty="0"/>
            </a:br>
            <a:r>
              <a:rPr lang="en-US" dirty="0"/>
              <a:t>(memorial union)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D8C76-C0CA-45DE-AE39-DD57BDD1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275" y="1"/>
            <a:ext cx="5143497" cy="685799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80D87-D7F6-416D-BF21-D33AF215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89" y="1755774"/>
            <a:ext cx="3597127" cy="2366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467168-4B13-4F4D-AA0C-3A83FF940D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71" t="53750" r="19117" b="10128"/>
          <a:stretch/>
        </p:blipFill>
        <p:spPr>
          <a:xfrm>
            <a:off x="3488348" y="4195035"/>
            <a:ext cx="3112477" cy="247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2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2925-A2E0-417E-A107-ACBB5043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3642"/>
            <a:ext cx="5593986" cy="1492132"/>
          </a:xfrm>
        </p:spPr>
        <p:txBody>
          <a:bodyPr/>
          <a:lstStyle/>
          <a:p>
            <a:pPr algn="ctr"/>
            <a:r>
              <a:rPr lang="en-US" dirty="0"/>
              <a:t>Nearly there…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D8C76-C0CA-45DE-AE39-DD57BDD17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275" y="1"/>
            <a:ext cx="5143497" cy="6857996"/>
          </a:xfrm>
        </p:spPr>
      </p:pic>
    </p:spTree>
    <p:extLst>
      <p:ext uri="{BB962C8B-B14F-4D97-AF65-F5344CB8AC3E}">
        <p14:creationId xmlns:p14="http://schemas.microsoft.com/office/powerpoint/2010/main" val="139359967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85</TotalTime>
  <Words>21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The  zodiac</vt:lpstr>
      <vt:lpstr>Submitted draft</vt:lpstr>
      <vt:lpstr>The zodiac</vt:lpstr>
      <vt:lpstr>The zodiac</vt:lpstr>
      <vt:lpstr>The zodiac</vt:lpstr>
      <vt:lpstr>The zodiac</vt:lpstr>
      <vt:lpstr>Background (memorial union)</vt:lpstr>
      <vt:lpstr>Background (memorial union)</vt:lpstr>
      <vt:lpstr>Nearly there…</vt:lpstr>
      <vt:lpstr>Informative texts…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zodiac</dc:title>
  <dc:creator>Joshua Wooi</dc:creator>
  <cp:lastModifiedBy>Joshua Wooi</cp:lastModifiedBy>
  <cp:revision>9</cp:revision>
  <dcterms:created xsi:type="dcterms:W3CDTF">2018-10-21T16:11:03Z</dcterms:created>
  <dcterms:modified xsi:type="dcterms:W3CDTF">2018-11-11T22:56:46Z</dcterms:modified>
</cp:coreProperties>
</file>