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IBM Plex Sans Condensed"/>
      <p:regular r:id="rId15"/>
      <p:bold r:id="rId16"/>
      <p:italic r:id="rId17"/>
      <p:boldItalic r:id="rId18"/>
    </p:embeddedFont>
    <p:embeddedFont>
      <p:font typeface="Frank Ruhl Libre Light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rankRuhlLibreLight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IBMPlexSansCondensed-regular.fntdata"/><Relationship Id="rId14" Type="http://schemas.openxmlformats.org/officeDocument/2006/relationships/slide" Target="slides/slide10.xml"/><Relationship Id="rId17" Type="http://schemas.openxmlformats.org/officeDocument/2006/relationships/font" Target="fonts/IBMPlexSansCondensed-italic.fntdata"/><Relationship Id="rId16" Type="http://schemas.openxmlformats.org/officeDocument/2006/relationships/font" Target="fonts/IBMPlexSansCondensed-bold.fntdata"/><Relationship Id="rId5" Type="http://schemas.openxmlformats.org/officeDocument/2006/relationships/slide" Target="slides/slide1.xml"/><Relationship Id="rId19" Type="http://schemas.openxmlformats.org/officeDocument/2006/relationships/font" Target="fonts/FrankRuhlLibreLight-regular.fntdata"/><Relationship Id="rId6" Type="http://schemas.openxmlformats.org/officeDocument/2006/relationships/slide" Target="slides/slide2.xml"/><Relationship Id="rId18" Type="http://schemas.openxmlformats.org/officeDocument/2006/relationships/font" Target="fonts/IBMPlexSansCondensed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0da6bdba6_1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0da6bdba6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80f2036a9c_0_5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80f2036a9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0f2036a9c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0f2036a9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f2036a9c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f2036a9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0f2036a9c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0f2036a9c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0f2036a9c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0f2036a9c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0f2036a9c_0_5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0f2036a9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0f2036a9c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0f2036a9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" name="Google Shape;16;p3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Google Shape;17;p3"/>
          <p:cNvSpPr txBox="1"/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1pPr>
            <a:lvl2pPr lvl="1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2pPr>
            <a:lvl3pPr lvl="2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3pPr>
            <a:lvl4pPr lvl="3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4pPr>
            <a:lvl5pPr lvl="4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5pPr>
            <a:lvl6pPr lvl="5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6pPr>
            <a:lvl7pPr lvl="6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7pPr>
            <a:lvl8pPr lvl="7" rtl="0"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800"/>
              <a:buNone/>
              <a:defRPr sz="1800"/>
            </a:lvl8pPr>
            <a:lvl9pPr lvl="8" rtl="0"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4"/>
          <p:cNvCxnSpPr/>
          <p:nvPr/>
        </p:nvCxnSpPr>
        <p:spPr>
          <a:xfrm>
            <a:off x="1524459" y="1797900"/>
            <a:ext cx="0" cy="15477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91250" y="604500"/>
            <a:ext cx="3615600" cy="393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◎"/>
              <a:defRPr sz="2400"/>
            </a:lvl1pPr>
            <a:lvl2pPr indent="-381000" lvl="1" marL="914400" rtl="0">
              <a:spcBef>
                <a:spcPts val="800"/>
              </a:spcBef>
              <a:spcAft>
                <a:spcPts val="0"/>
              </a:spcAft>
              <a:buSzPts val="2400"/>
              <a:buChar char="◎"/>
              <a:defRPr sz="2400"/>
            </a:lvl2pPr>
            <a:lvl3pPr indent="-381000" lvl="2" marL="13716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 rtl="0">
              <a:spcBef>
                <a:spcPts val="80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 rtl="0">
              <a:spcBef>
                <a:spcPts val="80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 rtl="0">
              <a:spcBef>
                <a:spcPts val="80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800"/>
              </a:spcBef>
              <a:spcAft>
                <a:spcPts val="80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0" y="2092500"/>
            <a:ext cx="15243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“</a:t>
            </a:r>
            <a:endParaRPr b="1" sz="9600">
              <a:solidFill>
                <a:srgbClr val="D9DCE6"/>
              </a:solidFill>
              <a:latin typeface="IBM Plex Sans Condensed"/>
              <a:ea typeface="IBM Plex Sans Condensed"/>
              <a:cs typeface="IBM Plex Sans Condensed"/>
              <a:sym typeface="IBM Plex Sans Condensed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7" name="Google Shape;27;p5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" name="Google Shape;28;p5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indent="-317500" lvl="1" marL="91440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indent="-355600" lvl="2" marL="13716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2/3">
  <p:cSld name="TITLE_AND_BODY_1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604500"/>
            <a:ext cx="60873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" name="Google Shape;33;p6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" name="Google Shape;34;p6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191200" y="1026000"/>
            <a:ext cx="35994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/>
            </a:lvl2pPr>
            <a:lvl3pPr indent="-355600" lvl="2" marL="13716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3pPr>
            <a:lvl4pPr indent="-355600" lvl="3" marL="18288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rtl="0">
              <a:spcBef>
                <a:spcPts val="80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rtl="0">
              <a:spcBef>
                <a:spcPts val="800"/>
              </a:spcBef>
              <a:spcAft>
                <a:spcPts val="80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7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Google Shape;40;p7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183375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indent="-342900" lvl="2" marL="13716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2" type="body"/>
          </p:nvPr>
        </p:nvSpPr>
        <p:spPr>
          <a:xfrm>
            <a:off x="5061144" y="1026000"/>
            <a:ext cx="24672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◎"/>
              <a:defRPr sz="1800"/>
            </a:lvl1pPr>
            <a:lvl2pPr indent="-342900" lvl="1" marL="914400">
              <a:spcBef>
                <a:spcPts val="800"/>
              </a:spcBef>
              <a:spcAft>
                <a:spcPts val="0"/>
              </a:spcAft>
              <a:buSzPts val="1800"/>
              <a:buChar char="◎"/>
              <a:defRPr sz="1800"/>
            </a:lvl2pPr>
            <a:lvl3pPr indent="-342900" lvl="2" marL="13716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8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8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800"/>
              </a:spcBef>
              <a:spcAft>
                <a:spcPts val="8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6" name="Google Shape;46;p8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7" name="Google Shape;47;p8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2183375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9" name="Google Shape;49;p8"/>
          <p:cNvSpPr txBox="1"/>
          <p:nvPr>
            <p:ph idx="2" type="body"/>
          </p:nvPr>
        </p:nvSpPr>
        <p:spPr>
          <a:xfrm>
            <a:off x="4028447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0" name="Google Shape;50;p8"/>
          <p:cNvSpPr txBox="1"/>
          <p:nvPr>
            <p:ph idx="3" type="body"/>
          </p:nvPr>
        </p:nvSpPr>
        <p:spPr>
          <a:xfrm>
            <a:off x="5873519" y="1026000"/>
            <a:ext cx="16635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◎"/>
              <a:defRPr sz="1400"/>
            </a:lvl1pPr>
            <a:lvl2pPr indent="-317500" lvl="1" marL="914400" rtl="0">
              <a:spcBef>
                <a:spcPts val="800"/>
              </a:spcBef>
              <a:spcAft>
                <a:spcPts val="0"/>
              </a:spcAft>
              <a:buSzPts val="1400"/>
              <a:buChar char="◎"/>
              <a:defRPr sz="1400"/>
            </a:lvl2pPr>
            <a:lvl3pPr indent="-317500" lvl="2" marL="13716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" name="Google Shape;55;p9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604500"/>
            <a:ext cx="7928100" cy="3934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5400000" dist="9525">
              <a:srgbClr val="010E1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9" name="Google Shape;59;p10"/>
          <p:cNvCxnSpPr/>
          <p:nvPr/>
        </p:nvCxnSpPr>
        <p:spPr>
          <a:xfrm>
            <a:off x="1946716" y="1026000"/>
            <a:ext cx="0" cy="3091500"/>
          </a:xfrm>
          <a:prstGeom prst="straightConnector1">
            <a:avLst/>
          </a:prstGeom>
          <a:noFill/>
          <a:ln cap="flat" cmpd="sng" w="9525">
            <a:solidFill>
              <a:srgbClr val="D9DCE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457200" y="1025950"/>
            <a:ext cx="1237200" cy="3091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r">
              <a:spcBef>
                <a:spcPts val="360"/>
              </a:spcBef>
              <a:spcAft>
                <a:spcPts val="80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1D3E7C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113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291300" y="1026000"/>
            <a:ext cx="13419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D3E7C"/>
              </a:buClr>
              <a:buSzPts val="1600"/>
              <a:buFont typeface="IBM Plex Sans Condensed"/>
              <a:buNone/>
              <a:defRPr b="1" sz="1600">
                <a:solidFill>
                  <a:srgbClr val="1D3E7C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2191200" y="1026000"/>
            <a:ext cx="5345700" cy="30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1pPr>
            <a:lvl2pPr indent="-317500" lvl="1" marL="9144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1400"/>
              <a:buFont typeface="Frank Ruhl Libre Light"/>
              <a:buChar char="◎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2pPr>
            <a:lvl3pPr indent="-355600" lvl="2" marL="1371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3pPr>
            <a:lvl4pPr indent="-355600" lvl="3" marL="18288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4pPr>
            <a:lvl5pPr indent="-355600" lvl="4" marL="22860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5pPr>
            <a:lvl6pPr indent="-355600" lvl="5" marL="27432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6pPr>
            <a:lvl7pPr indent="-355600" lvl="6" marL="32004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●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7pPr>
            <a:lvl8pPr indent="-355600" lvl="7" marL="3657600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D9DCE6"/>
              </a:buClr>
              <a:buSzPts val="2000"/>
              <a:buFont typeface="Frank Ruhl Libre Light"/>
              <a:buChar char="○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8pPr>
            <a:lvl9pPr indent="-355600" lvl="8" marL="4114800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D9DCE6"/>
              </a:buClr>
              <a:buSzPts val="2000"/>
              <a:buFont typeface="Frank Ruhl Libre Light"/>
              <a:buChar char="■"/>
              <a:defRPr sz="20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453425" y="-60"/>
            <a:ext cx="548700" cy="51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1pPr>
            <a:lvl2pPr lvl="1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2pPr>
            <a:lvl3pPr lvl="2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3pPr>
            <a:lvl4pPr lvl="3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4pPr>
            <a:lvl5pPr lvl="4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5pPr>
            <a:lvl6pPr lvl="5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6pPr>
            <a:lvl7pPr lvl="6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7pPr>
            <a:lvl8pPr lvl="7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8pPr>
            <a:lvl9pPr lvl="8" algn="r">
              <a:buNone/>
              <a:defRPr sz="1100">
                <a:solidFill>
                  <a:schemeClr val="lt1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5413" y="314025"/>
            <a:ext cx="6773175" cy="4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type="title"/>
          </p:nvPr>
        </p:nvSpPr>
        <p:spPr>
          <a:xfrm>
            <a:off x="61975" y="1026000"/>
            <a:ext cx="18468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Causes the audience to think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Combination of words and image creates a lasting effect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350" y="314025"/>
            <a:ext cx="6773175" cy="4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/>
          <p:nvPr>
            <p:ph type="ctrTitle"/>
          </p:nvPr>
        </p:nvSpPr>
        <p:spPr>
          <a:xfrm>
            <a:off x="1998100" y="604500"/>
            <a:ext cx="3597600" cy="3934500"/>
          </a:xfrm>
          <a:prstGeom prst="rect">
            <a:avLst/>
          </a:prstGeom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3E7C"/>
                </a:solidFill>
              </a:rPr>
              <a:t>Graphics &amp;</a:t>
            </a:r>
            <a:r>
              <a:rPr lang="en">
                <a:solidFill>
                  <a:srgbClr val="A64D79"/>
                </a:solidFill>
              </a:rPr>
              <a:t> Color</a:t>
            </a:r>
            <a:endParaRPr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Interactivity</a:t>
            </a:r>
            <a:endParaRPr>
              <a:solidFill>
                <a:srgbClr val="A64D79"/>
              </a:solidFill>
            </a:endParaRPr>
          </a:p>
        </p:txBody>
      </p:sp>
      <p:grpSp>
        <p:nvGrpSpPr>
          <p:cNvPr id="74" name="Google Shape;74;p13"/>
          <p:cNvGrpSpPr/>
          <p:nvPr/>
        </p:nvGrpSpPr>
        <p:grpSpPr>
          <a:xfrm>
            <a:off x="551843" y="2378607"/>
            <a:ext cx="476832" cy="386290"/>
            <a:chOff x="1244800" y="3717225"/>
            <a:chExt cx="449375" cy="302025"/>
          </a:xfrm>
        </p:grpSpPr>
        <p:sp>
          <p:nvSpPr>
            <p:cNvPr id="75" name="Google Shape;75;p13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9525">
              <a:solidFill>
                <a:srgbClr val="1D3E7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/>
          <p:nvPr>
            <p:ph type="ctrTitle"/>
          </p:nvPr>
        </p:nvSpPr>
        <p:spPr>
          <a:xfrm>
            <a:off x="1991250" y="1583350"/>
            <a:ext cx="36156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86" name="Google Shape;86;p14"/>
          <p:cNvSpPr txBox="1"/>
          <p:nvPr>
            <p:ph idx="1" type="subTitle"/>
          </p:nvPr>
        </p:nvSpPr>
        <p:spPr>
          <a:xfrm>
            <a:off x="1991250" y="2840051"/>
            <a:ext cx="36156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Who is your audience?</a:t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1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>
            <p:ph type="title"/>
          </p:nvPr>
        </p:nvSpPr>
        <p:spPr>
          <a:xfrm>
            <a:off x="61975" y="1026000"/>
            <a:ext cx="18468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Captivating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Emotional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Connects to the audience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350" y="314025"/>
            <a:ext cx="6773175" cy="4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ctrTitle"/>
          </p:nvPr>
        </p:nvSpPr>
        <p:spPr>
          <a:xfrm>
            <a:off x="1991250" y="2307650"/>
            <a:ext cx="3615600" cy="5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2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type="title"/>
          </p:nvPr>
        </p:nvSpPr>
        <p:spPr>
          <a:xfrm>
            <a:off x="61975" y="1026000"/>
            <a:ext cx="18468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Simplistic, drawing attention to one focal point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The font is clear and centered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Uses white space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350" y="314025"/>
            <a:ext cx="6773175" cy="4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type="ctrTitle"/>
          </p:nvPr>
        </p:nvSpPr>
        <p:spPr>
          <a:xfrm>
            <a:off x="2016025" y="2309400"/>
            <a:ext cx="3615600" cy="52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GRAPHICS &amp; COLOR</a:t>
            </a: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3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61975" y="1026000"/>
            <a:ext cx="1846800" cy="309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Two-color </a:t>
            </a: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palette</a:t>
            </a: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 gives a quiet and confident vibe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  <a:p>
            <a:pPr indent="-317500" lvl="0" marL="457200" rtl="0" algn="l">
              <a:lnSpc>
                <a:spcPct val="114000"/>
              </a:lnSpc>
              <a:spcBef>
                <a:spcPts val="800"/>
              </a:spcBef>
              <a:spcAft>
                <a:spcPts val="800"/>
              </a:spcAft>
              <a:buClr>
                <a:srgbClr val="6B6E81"/>
              </a:buClr>
              <a:buSzPts val="1400"/>
              <a:buFont typeface="Frank Ruhl Libre Light"/>
              <a:buChar char="◎"/>
            </a:pPr>
            <a:r>
              <a:rPr b="0" lang="en" sz="1400">
                <a:solidFill>
                  <a:srgbClr val="6B6E81"/>
                </a:solidFill>
                <a:latin typeface="Frank Ruhl Libre Light"/>
                <a:ea typeface="Frank Ruhl Libre Light"/>
                <a:cs typeface="Frank Ruhl Libre Light"/>
                <a:sym typeface="Frank Ruhl Libre Light"/>
              </a:rPr>
              <a:t>White/gray gives a mature and honest tone</a:t>
            </a:r>
            <a:endParaRPr b="0" sz="1400">
              <a:solidFill>
                <a:srgbClr val="6B6E81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350" y="314025"/>
            <a:ext cx="6773175" cy="45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>
            <p:ph type="ctrTitle"/>
          </p:nvPr>
        </p:nvSpPr>
        <p:spPr>
          <a:xfrm>
            <a:off x="1991250" y="2346600"/>
            <a:ext cx="3615600" cy="450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INTERACTIVITY</a:t>
            </a:r>
            <a:endParaRPr/>
          </a:p>
        </p:txBody>
      </p:sp>
      <p:sp>
        <p:nvSpPr>
          <p:cNvPr id="123" name="Google Shape;123;p20"/>
          <p:cNvSpPr txBox="1"/>
          <p:nvPr/>
        </p:nvSpPr>
        <p:spPr>
          <a:xfrm>
            <a:off x="0" y="1798400"/>
            <a:ext cx="1527600" cy="15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D9DCE6"/>
                </a:solidFill>
                <a:latin typeface="IBM Plex Sans Condensed"/>
                <a:ea typeface="IBM Plex Sans Condensed"/>
                <a:cs typeface="IBM Plex Sans Condensed"/>
                <a:sym typeface="IBM Plex Sans Condensed"/>
              </a:rPr>
              <a:t>4</a:t>
            </a:r>
            <a:endParaRPr sz="6000">
              <a:solidFill>
                <a:srgbClr val="D9DCE6"/>
              </a:solidFill>
              <a:latin typeface="Frank Ruhl Libre Light"/>
              <a:ea typeface="Frank Ruhl Libre Light"/>
              <a:cs typeface="Frank Ruhl Libre Light"/>
              <a:sym typeface="Frank Ruhl Libre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ctav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